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5" r:id="rId6"/>
    <p:sldId id="268" r:id="rId7"/>
    <p:sldId id="269" r:id="rId8"/>
    <p:sldId id="270" r:id="rId9"/>
    <p:sldId id="272" r:id="rId10"/>
    <p:sldId id="271" r:id="rId11"/>
    <p:sldId id="274" r:id="rId12"/>
  </p:sldIdLst>
  <p:sldSz cx="12192000" cy="6858000"/>
  <p:notesSz cx="6858000" cy="9144000"/>
  <p:embeddedFontLst>
    <p:embeddedFont>
      <p:font typeface="Avenir Next LT Pro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FC509-A86B-42B0-95C2-4E6495D72D48}">
          <p14:sldIdLst>
            <p14:sldId id="258"/>
            <p14:sldId id="265"/>
            <p14:sldId id="268"/>
          </p14:sldIdLst>
        </p14:section>
        <p14:section name="Untitled Section" id="{E4CE532C-9828-4B65-97C6-0A3F248D2219}">
          <p14:sldIdLst>
            <p14:sldId id="269"/>
            <p14:sldId id="270"/>
            <p14:sldId id="272"/>
            <p14:sldId id="271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263D85-8A87-7ADA-0175-34C9C2012762}" v="38" dt="2022-06-13T13:50:49.6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56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6/13/2022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6/13/2022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6/13/2022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shu442-hub/Project" TargetMode="External"/><Relationship Id="rId2" Type="http://schemas.openxmlformats.org/officeDocument/2006/relationships/hyperlink" Target="https://github.com/ravellaabhinav/Walkover-Final-Project" TargetMode="Externa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268" y="5828047"/>
            <a:ext cx="8807116" cy="915873"/>
          </a:xfrm>
        </p:spPr>
        <p:txBody>
          <a:bodyPr>
            <a:noAutofit/>
          </a:bodyPr>
          <a:lstStyle/>
          <a:p>
            <a:r>
              <a:rPr lang="en-US" sz="4000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Project Title- </a:t>
            </a:r>
            <a:r>
              <a:rPr lang="en-US" sz="4000" dirty="0"/>
              <a:t>Application where user can create dynamic table to collect all your user data and manage them.</a:t>
            </a:r>
          </a:p>
        </p:txBody>
      </p:sp>
      <p:pic>
        <p:nvPicPr>
          <p:cNvPr id="6" name="Picture Placeholder 15">
            <a:extLst>
              <a:ext uri="{FF2B5EF4-FFF2-40B4-BE49-F238E27FC236}">
                <a16:creationId xmlns:a16="http://schemas.microsoft.com/office/drawing/2014/main" id="{3DEA4E90-2B37-4EC9-9BEE-2851AB897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7045"/>
            <a:ext cx="12192000" cy="422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 </a:t>
            </a:r>
            <a:br>
              <a:rPr lang="en-US" dirty="0"/>
            </a:br>
            <a:r>
              <a:rPr lang="en-US" dirty="0"/>
              <a:t>used-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-HTML</a:t>
            </a:r>
          </a:p>
          <a:p>
            <a:r>
              <a:rPr lang="en-US" dirty="0"/>
              <a:t>-CSS</a:t>
            </a:r>
          </a:p>
          <a:p>
            <a:r>
              <a:rPr lang="en-US" dirty="0"/>
              <a:t>-JAVASCRIPT</a:t>
            </a:r>
          </a:p>
          <a:p>
            <a:r>
              <a:rPr lang="en-US" dirty="0"/>
              <a:t>-BOOTSTRAP</a:t>
            </a:r>
          </a:p>
          <a:p>
            <a:r>
              <a:rPr lang="en-US" dirty="0"/>
              <a:t>-MONGODB</a:t>
            </a:r>
          </a:p>
          <a:p>
            <a:r>
              <a:rPr lang="en-US" dirty="0"/>
              <a:t>-HEROUKO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8819" y="4753362"/>
            <a:ext cx="9384760" cy="915873"/>
          </a:xfrm>
        </p:spPr>
        <p:txBody>
          <a:bodyPr>
            <a:normAutofit/>
          </a:bodyPr>
          <a:lstStyle/>
          <a:p>
            <a:r>
              <a:rPr lang="en-US" dirty="0"/>
              <a:t>TEAM-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28" name="Picture 4" descr="Photo Of People Near Wooden Table">
            <a:extLst>
              <a:ext uri="{FF2B5EF4-FFF2-40B4-BE49-F238E27FC236}">
                <a16:creationId xmlns:a16="http://schemas.microsoft.com/office/drawing/2014/main" id="{D09C438F-42FE-493E-BA6A-5117F64E6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465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8C5DCF-300F-4AC3-95EE-BCC61AF34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4334" y="5373209"/>
            <a:ext cx="9467844" cy="14847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-Ravella Abhinav</a:t>
            </a:r>
          </a:p>
          <a:p>
            <a:r>
              <a:rPr lang="en-US"/>
              <a:t>-Penugonda Akash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4">
            <a:extLst>
              <a:ext uri="{FF2B5EF4-FFF2-40B4-BE49-F238E27FC236}">
                <a16:creationId xmlns:a16="http://schemas.microsoft.com/office/drawing/2014/main" id="{7E2A7A8B-2557-482B-8A49-9300DDAFC6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03250" y="3781886"/>
            <a:ext cx="6396362" cy="493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9AAEEA-6F90-4B9C-ACFA-3BC9D085B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1031AFE-216D-4016-A67F-856B435021CE}"/>
              </a:ext>
            </a:extLst>
          </p:cNvPr>
          <p:cNvSpPr/>
          <p:nvPr/>
        </p:nvSpPr>
        <p:spPr>
          <a:xfrm>
            <a:off x="150921" y="239697"/>
            <a:ext cx="1704512" cy="72797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Balsamiq Design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0765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9191598-7819-4CD9-B56E-2F8356A6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35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25BC425-4A88-4C97-948E-B1F65FBCBC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63" r="-79" b="-141"/>
          <a:stretch/>
        </p:blipFill>
        <p:spPr>
          <a:xfrm>
            <a:off x="0" y="1"/>
            <a:ext cx="12192010" cy="685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5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5B3D6B-F63B-46F2-9545-A9423EDA2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39"/>
          <a:stretch/>
        </p:blipFill>
        <p:spPr>
          <a:xfrm>
            <a:off x="0" y="0"/>
            <a:ext cx="12192000" cy="657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474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62DB2B-DB44-4D96-BA1C-13B7FE821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24" y="4435638"/>
            <a:ext cx="10851976" cy="1571359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https://github.com/ravellaabhinav/Walkover-Final-Project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070618-A44D-4027-B493-10FEFA2C4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19A6C7-9C23-49DD-916B-4CE4346E9F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100" name="Picture 4" descr="Image result for github">
            <a:hlinkClick r:id="rId3"/>
            <a:extLst>
              <a:ext uri="{FF2B5EF4-FFF2-40B4-BE49-F238E27FC236}">
                <a16:creationId xmlns:a16="http://schemas.microsoft.com/office/drawing/2014/main" id="{00284CE4-9EDA-4F0C-8A2B-21F0235AF549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" r="2323"/>
          <a:stretch>
            <a:fillRect/>
          </a:stretch>
        </p:blipFill>
        <p:spPr bwMode="auto">
          <a:xfrm>
            <a:off x="-683581" y="0"/>
            <a:ext cx="12875581" cy="431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622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51</TotalTime>
  <Words>72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Project Title- Application where user can create dynamic table to collect all your user data and manage them.</vt:lpstr>
      <vt:lpstr>Tech stack  used-</vt:lpstr>
      <vt:lpstr>TEAM-</vt:lpstr>
      <vt:lpstr>PowerPoint Presentation</vt:lpstr>
      <vt:lpstr>PowerPoint Presentation</vt:lpstr>
      <vt:lpstr>PowerPoint Presentation</vt:lpstr>
      <vt:lpstr>PowerPoint Presentation</vt:lpstr>
      <vt:lpstr>https://github.com/ravellaabhinav/Walkover-Final-Project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Title- Application where user can create dynamic table to collect all your user data and manage them.</dc:title>
  <dc:creator>SHUBHAM MEHAR</dc:creator>
  <cp:lastModifiedBy>SHUBHAM MEHAR</cp:lastModifiedBy>
  <cp:revision>20</cp:revision>
  <dcterms:created xsi:type="dcterms:W3CDTF">2022-02-27T13:45:58Z</dcterms:created>
  <dcterms:modified xsi:type="dcterms:W3CDTF">2022-06-13T13:54:16Z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